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TEL &amp; GentlyOverdone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Pitch Deck 2025</a:t>
            </a:r>
          </a:p>
          <a:p>
            <a:r>
              <a:t>Raymond Demitrio – TEL</a:t>
            </a:r>
          </a:p>
          <a:p>
            <a:r>
              <a:t>Art | Music | Technology | Society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Join the TEL vision:</a:t>
            </a:r>
          </a:p>
          <a:p>
            <a:pPr/>
            <a:r>
              <a:t>Partners – Universities, brands, NGOs.</a:t>
            </a:r>
          </a:p>
          <a:p>
            <a:pPr/>
            <a:r>
              <a:t>Supporters – Fans, community, supporters.</a:t>
            </a:r>
          </a:p>
          <a:p>
            <a:pPr/>
            <a:r>
              <a:t>Innovators – Co-create in art, tech &amp; society.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Fragmentation: artists work across too many platforms.</a:t>
            </a:r>
          </a:p>
          <a:p>
            <a:pPr/>
            <a:r>
              <a:t>Art, music and technology rarely holistic.</a:t>
            </a:r>
          </a:p>
          <a:p>
            <a:pPr/>
            <a:r>
              <a:t>Lack of space for experimentation &amp; interactivity.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Solution: TEL1.nl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Central platform for music, art, social &amp; technology.</a:t>
            </a:r>
          </a:p>
          <a:p>
            <a:pPr/>
            <a:r>
              <a:t>Integration: AI, Empowerment, Servicesoftware, EXPO.</a:t>
            </a:r>
          </a:p>
          <a:p>
            <a:pPr/>
            <a:r>
              <a:t>Multimedia, interactive and experimental.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Product Overview (Menu)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AI – Future &amp; experiments with AI</a:t>
            </a:r>
          </a:p>
          <a:p>
            <a:pPr/>
            <a:r>
              <a:t>P-Jentschura – Health &amp; balance</a:t>
            </a:r>
          </a:p>
          <a:p>
            <a:pPr/>
            <a:r>
              <a:t>Human – Social themes &amp; empowerment</a:t>
            </a:r>
          </a:p>
          <a:p>
            <a:pPr/>
            <a:r>
              <a:t>TEL#1 – GitHub projects (code &amp; docs)</a:t>
            </a:r>
          </a:p>
          <a:p>
            <a:pPr/>
            <a:r>
              <a:t>t'kunstje – Artistic miniatures</a:t>
            </a:r>
          </a:p>
          <a:p>
            <a:pPr/>
            <a:r>
              <a:t>Core – The heart of TEL</a:t>
            </a:r>
          </a:p>
          <a:p>
            <a:pPr/>
            <a:r>
              <a:t>Timeout – Interactive tests</a:t>
            </a:r>
          </a:p>
          <a:p>
            <a:pPr/>
            <a:r>
              <a:t>BunqBank – Financial services</a:t>
            </a:r>
          </a:p>
          <a:p>
            <a:pPr/>
            <a:r>
              <a:t>Wonderworld – YouTube video art</a:t>
            </a:r>
          </a:p>
          <a:p>
            <a:pPr/>
            <a:r>
              <a:t>H10 / Meer RIBW – Social institutions</a:t>
            </a:r>
          </a:p>
          <a:p>
            <a:pPr/>
            <a:r>
              <a:t>Servicesoftware – Applications &amp; tools</a:t>
            </a:r>
          </a:p>
          <a:p>
            <a:pPr/>
            <a:r>
              <a:t>EXPO – Digital exhibitions</a:t>
            </a:r>
          </a:p>
          <a:p>
            <a:pPr/>
            <a:r>
              <a:t>????? – Open creative space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Target Audience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Creatives &amp; students connecting art + tech.</a:t>
            </a:r>
          </a:p>
          <a:p>
            <a:pPr/>
            <a:r>
              <a:t>Music &amp; art lovers beyond mainstream.</a:t>
            </a:r>
          </a:p>
          <a:p>
            <a:pPr/>
            <a:r>
              <a:t>Universities &amp; NGOs with innovation focus.</a:t>
            </a:r>
          </a:p>
          <a:p>
            <a:pPr/>
            <a:r>
              <a:t>Brands interested in experimental collaboration.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Unique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Holistic: art, tech, social &amp; services.</a:t>
            </a:r>
          </a:p>
          <a:p>
            <a:pPr/>
            <a:r>
              <a:t>Interactive: GitHub, YouTube, quizzes, services.</a:t>
            </a:r>
          </a:p>
          <a:p>
            <a:pPr/>
            <a:r>
              <a:t>Multimedia: text, images, sound, links.</a:t>
            </a:r>
          </a:p>
          <a:p>
            <a:pPr/>
            <a:r>
              <a:t>Experimental &amp; free: outside the mainstream.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Model &amp;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Collaborations with universities, labels, NGOs.</a:t>
            </a:r>
          </a:p>
          <a:p>
            <a:pPr/>
            <a:r>
              <a:t>Digital identity &amp; brand (TEL1.nl).</a:t>
            </a:r>
          </a:p>
          <a:p>
            <a:pPr/>
            <a:r>
              <a:t>Licensing &amp; servicesoftware.</a:t>
            </a:r>
          </a:p>
          <a:p>
            <a:pPr/>
            <a:r>
              <a:t>Artistic reach + social impact.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TEL1.nl as a bridge between art 🎨, technology 🤖,</a:t>
            </a:r>
          </a:p>
          <a:p>
            <a:pPr/>
            <a:r>
              <a:t>humanity 🤝 and experimental freedom 🌌.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&amp; 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/>
            <a:r>
              <a:t>Raymond Demitrio (TEL) – Founder, artist, developer.</a:t>
            </a:r>
          </a:p>
          <a:p>
            <a:pPr/>
            <a:r>
              <a:t>Network via GitHub, YouTube, university, partners.</a:t>
            </a:r>
          </a:p>
          <a:p>
            <a:pPr/>
            <a:r>
              <a:t>Website: https://tel1.jouwweb.nl/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